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386" r:id="rId12"/>
    <p:sldId id="1387" r:id="rId13"/>
    <p:sldId id="1390" r:id="rId14"/>
    <p:sldId id="1388" r:id="rId15"/>
    <p:sldId id="1417" r:id="rId16"/>
    <p:sldId id="1357" r:id="rId17"/>
    <p:sldId id="1389" r:id="rId18"/>
    <p:sldId id="1378" r:id="rId19"/>
    <p:sldId id="1392" r:id="rId20"/>
    <p:sldId id="1393" r:id="rId21"/>
    <p:sldId id="1407" r:id="rId22"/>
    <p:sldId id="1408" r:id="rId23"/>
    <p:sldId id="1409" r:id="rId24"/>
    <p:sldId id="1410" r:id="rId25"/>
    <p:sldId id="1411" r:id="rId26"/>
    <p:sldId id="1412" r:id="rId27"/>
    <p:sldId id="1361" r:id="rId28"/>
    <p:sldId id="1395" r:id="rId29"/>
    <p:sldId id="1396" r:id="rId30"/>
    <p:sldId id="1398" r:id="rId31"/>
    <p:sldId id="1313" r:id="rId32"/>
    <p:sldId id="1415" r:id="rId33"/>
    <p:sldId id="1414" r:id="rId34"/>
    <p:sldId id="1416" r:id="rId35"/>
    <p:sldId id="1367" r:id="rId36"/>
    <p:sldId id="1315" r:id="rId37"/>
    <p:sldId id="1316" r:id="rId38"/>
    <p:sldId id="1368" r:id="rId39"/>
    <p:sldId id="1401" r:id="rId40"/>
    <p:sldId id="1400" r:id="rId41"/>
    <p:sldId id="1402" r:id="rId42"/>
    <p:sldId id="1369" r:id="rId43"/>
    <p:sldId id="1370" r:id="rId44"/>
    <p:sldId id="1403" r:id="rId45"/>
    <p:sldId id="1371" r:id="rId46"/>
    <p:sldId id="1404" r:id="rId47"/>
    <p:sldId id="1372" r:id="rId48"/>
    <p:sldId id="1405" r:id="rId49"/>
    <p:sldId id="1419" r:id="rId50"/>
    <p:sldId id="1420" r:id="rId51"/>
    <p:sldId id="1373" r:id="rId52"/>
    <p:sldId id="1406" r:id="rId53"/>
    <p:sldId id="1374" r:id="rId5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336600"/>
    <a:srgbClr val="FF0000"/>
    <a:srgbClr val="339933"/>
    <a:srgbClr val="FFFFCC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909" autoAdjust="0"/>
  </p:normalViewPr>
  <p:slideViewPr>
    <p:cSldViewPr>
      <p:cViewPr varScale="1">
        <p:scale>
          <a:sx n="117" d="100"/>
          <a:sy n="117" d="100"/>
        </p:scale>
        <p:origin x="-585" y="-4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uni4856&amp;classa=A8-C1-31-MM-MM-04-02-01-0-0-0-0&amp;classno=MM_31_04/suh_0301_01_0001/suh_0301_01_0001_203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2.png"/><Relationship Id="rId9" Type="http://schemas.openxmlformats.org/officeDocument/2006/relationships/image" Target="../media/image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36.png"/><Relationship Id="rId2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75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5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7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64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1904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6619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12       4=3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나눗셈식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천재교과서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배경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칠판색과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1943708" y="2339121"/>
            <a:ext cx="409833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76" y="2228634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931675" y="3599261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20" y="3442322"/>
            <a:ext cx="360000" cy="35500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 bwMode="auto">
          <a:xfrm>
            <a:off x="3478444" y="3599261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4" y="3442322"/>
            <a:ext cx="360000" cy="3550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 bwMode="auto">
          <a:xfrm>
            <a:off x="2510120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6" y="3993993"/>
            <a:ext cx="360000" cy="355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1551" y="2960948"/>
            <a:ext cx="340609" cy="29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297724" y="2747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_x199739360" descr="EMB000018681f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232585" y="2384884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50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cdata2.tsherpa.co.kr/tsherpa/MultiMedia/Flash/2020/curri/index.html?flashxmlnum=yuni4856&amp;classa=A8-C1-31-MM-MM-04-02-01-0-0-0-0&amp;classno=MM_31_04/suh_0301_01_0001/suh_0301_01_0001_203_1.html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모서리가 둥근 사각형 설명선 61"/>
          <p:cNvSpPr/>
          <p:nvPr/>
        </p:nvSpPr>
        <p:spPr>
          <a:xfrm>
            <a:off x="4513084" y="1772816"/>
            <a:ext cx="2291164" cy="1373847"/>
          </a:xfrm>
          <a:prstGeom prst="wedgeRoundRectCallout">
            <a:avLst>
              <a:gd name="adj1" fmla="val 28193"/>
              <a:gd name="adj2" fmla="val 611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461164" y="269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>
            <a:spLocks noChangeArrowheads="1"/>
          </p:cNvSpPr>
          <p:nvPr/>
        </p:nvSpPr>
        <p:spPr bwMode="auto">
          <a:xfrm>
            <a:off x="7095334" y="3800602"/>
            <a:ext cx="1971702" cy="116955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000" dirty="0" smtClean="0">
                <a:latin typeface="+mn-ea"/>
              </a:rPr>
              <a:t>÷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000" dirty="0">
                <a:latin typeface="+mn-ea"/>
              </a:rPr>
              <a:t>÷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_x199739360" descr="EMB000018681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1371897" y="2366102"/>
            <a:ext cx="176420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12÷4=3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98" y="2209163"/>
            <a:ext cx="360000" cy="35500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3" y="2395240"/>
            <a:ext cx="1007876" cy="4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47912" y="2438110"/>
            <a:ext cx="101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나눗셈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식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1028248" y="3014174"/>
            <a:ext cx="352689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65" y="2875198"/>
            <a:ext cx="360000" cy="35500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 bwMode="auto">
          <a:xfrm>
            <a:off x="867841" y="3561316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986" y="3404377"/>
            <a:ext cx="360000" cy="35500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 bwMode="auto">
          <a:xfrm>
            <a:off x="3446693" y="3561316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93" y="3404377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2488021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37" y="3993993"/>
            <a:ext cx="360000" cy="35500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5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2982"/>
            <a:ext cx="6643885" cy="277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231346" y="12598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553177" y="516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87598" y="12059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드래그하여 아래 색상 박스에 옮기기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app\resource\contents\lesson03\ops\3\3_1_05.html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말 줄임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페이지에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4346991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9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602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3_1_5_card.png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9" y="3322565"/>
            <a:ext cx="430471" cy="4304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49" y="3334490"/>
            <a:ext cx="430471" cy="43047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1910467" y="32660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21606" y="32738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말 줄임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491955" y="2173416"/>
            <a:ext cx="2295102" cy="1003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38995" y="2124886"/>
            <a:ext cx="2512825" cy="10520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 카드가 남지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않을 때까지 한 장씩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볼래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flipV="1">
            <a:off x="1446809" y="3204503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60407" y="2379138"/>
            <a:ext cx="2295102" cy="8058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A3FD23CB-6379-403F-BC3A-9D57C9BCA2FC}"/>
              </a:ext>
            </a:extLst>
          </p:cNvPr>
          <p:cNvSpPr/>
          <p:nvPr/>
        </p:nvSpPr>
        <p:spPr>
          <a:xfrm>
            <a:off x="4507447" y="2426572"/>
            <a:ext cx="2512825" cy="75836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방법은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뭐가 있을까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이등변 삼각형 72"/>
          <p:cNvSpPr/>
          <p:nvPr/>
        </p:nvSpPr>
        <p:spPr>
          <a:xfrm flipV="1">
            <a:off x="5515261" y="3176972"/>
            <a:ext cx="90011" cy="204227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카드를 몇 장씩 가지게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113664" y="2312876"/>
            <a:ext cx="774260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624" y="2159096"/>
            <a:ext cx="360000" cy="355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87624" y="2888940"/>
            <a:ext cx="4872706" cy="2379255"/>
            <a:chOff x="1187624" y="3245989"/>
            <a:chExt cx="4872706" cy="237925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2"/>
            <a:stretch/>
          </p:blipFill>
          <p:spPr bwMode="auto">
            <a:xfrm>
              <a:off x="1187624" y="3245989"/>
              <a:ext cx="4872706" cy="2379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511660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명이 갖는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49925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582898" y="4082550"/>
              <a:ext cx="1033218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카드를 나누어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갖는 사람의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525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3_1_5_05.png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279582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직선 연결선 55"/>
          <p:cNvCxnSpPr>
            <a:endCxn id="58" idx="2"/>
          </p:cNvCxnSpPr>
          <p:nvPr/>
        </p:nvCxnSpPr>
        <p:spPr>
          <a:xfrm flipV="1">
            <a:off x="2179596" y="2967010"/>
            <a:ext cx="2470610" cy="6412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548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직선 연결선 59"/>
          <p:cNvCxnSpPr/>
          <p:nvPr/>
        </p:nvCxnSpPr>
        <p:spPr>
          <a:xfrm>
            <a:off x="3549445" y="2890684"/>
            <a:ext cx="1493750" cy="7175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51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57" y="353249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타원 84"/>
          <p:cNvSpPr/>
          <p:nvPr/>
        </p:nvSpPr>
        <p:spPr>
          <a:xfrm>
            <a:off x="715331" y="2170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41937" y="243470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03604" y="244556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39952" y="2298618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061704" y="2244990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1869" y="2252151"/>
            <a:ext cx="5216315" cy="2867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57" y="278282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095184" y="2384341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28" y="2230561"/>
            <a:ext cx="360000" cy="355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 bwMode="auto">
          <a:xfrm>
            <a:off x="3273304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948" y="2240868"/>
            <a:ext cx="360000" cy="35500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 bwMode="auto">
          <a:xfrm>
            <a:off x="4391980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4" y="2240868"/>
            <a:ext cx="360000" cy="355000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2685450" y="2922908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8013" y="2008432"/>
            <a:ext cx="6213554" cy="3148760"/>
            <a:chOff x="418013" y="1714899"/>
            <a:chExt cx="6213554" cy="314876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3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8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9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820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3159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03548" y="19583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15" y="1615291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25611" y="1488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589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17" y="4689054"/>
            <a:ext cx="462428" cy="462428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379050" y="4660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308304" y="5331518"/>
            <a:ext cx="1224136" cy="122413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영상정보필요</a:t>
            </a:r>
            <a:r>
              <a:rPr lang="en-US" altLang="ko-KR" b="1" dirty="0" smtClean="0"/>
              <a:t>/</a:t>
            </a:r>
          </a:p>
          <a:p>
            <a:pPr algn="ctr"/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말풍선</a:t>
            </a:r>
            <a:r>
              <a:rPr lang="ko-KR" altLang="en-US" b="1" dirty="0" smtClean="0"/>
              <a:t> 제거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88497" y="3806322"/>
            <a:ext cx="2722343" cy="52277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7336" y="1384279"/>
            <a:ext cx="6834909" cy="3810000"/>
            <a:chOff x="418013" y="1714899"/>
            <a:chExt cx="6213554" cy="3148760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23528" y="12337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809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28497"/>
              </p:ext>
            </p:extLst>
          </p:nvPr>
        </p:nvGraphicFramePr>
        <p:xfrm>
          <a:off x="179388" y="654012"/>
          <a:ext cx="8774172" cy="566905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과자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나누어지는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몫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2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다양한 방법으로 똑같이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모둠의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학생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(24~26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58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1624384" y="4448435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03203" y="4448435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402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1" name="타원 90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50595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7291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68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50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3"/>
          <p:cNvSpPr txBox="1"/>
          <p:nvPr/>
        </p:nvSpPr>
        <p:spPr>
          <a:xfrm>
            <a:off x="4973949" y="156241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0" name="타원 99"/>
          <p:cNvSpPr/>
          <p:nvPr/>
        </p:nvSpPr>
        <p:spPr>
          <a:xfrm>
            <a:off x="4825680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284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85" y="206993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07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2331246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341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91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1902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6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19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5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57" name="직사각형 5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4521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73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60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0" y="214194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29349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37418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6" y="454145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679618" y="19524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570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3_1_6_03.png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0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074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47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1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7028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5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77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04964"/>
            <a:ext cx="6161551" cy="20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     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묶음으로 똑같이 나누어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79772" y="1251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직사각형 42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9" y="1762645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523906"/>
            <a:ext cx="6549422" cy="50905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72" name="그룹 71"/>
          <p:cNvGrpSpPr/>
          <p:nvPr/>
        </p:nvGrpSpPr>
        <p:grpSpPr>
          <a:xfrm>
            <a:off x="4143258" y="2188828"/>
            <a:ext cx="2724064" cy="263070"/>
            <a:chOff x="4001968" y="2197503"/>
            <a:chExt cx="2724064" cy="26307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001968" y="2197503"/>
              <a:ext cx="2724064" cy="263070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○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주머니에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07067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483374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○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○을 드래그하여 주머니에 옮김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75020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9310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442" y="4158908"/>
            <a:ext cx="1723384" cy="6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칸의 띠를 세 부분으로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아래의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5869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6" y="2456892"/>
            <a:ext cx="6760294" cy="79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359532" y="31599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51520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6999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6368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" y="301169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92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84752" y="1579166"/>
            <a:ext cx="1251889" cy="361329"/>
            <a:chOff x="7488195" y="1952836"/>
            <a:chExt cx="1251889" cy="361329"/>
          </a:xfrm>
        </p:grpSpPr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95" y="1952836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796" y="1952836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오른쪽 화살표 45"/>
            <p:cNvSpPr/>
            <p:nvPr/>
          </p:nvSpPr>
          <p:spPr>
            <a:xfrm>
              <a:off x="7965044" y="2086201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875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\app\resource\data\03\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 학습 자료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도형 그림 자료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수직선 위의 빈칸을 채워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텍스트의 크기는 수직선에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88607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56630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39894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15442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89181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57204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0468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6016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489" y="2901292"/>
            <a:ext cx="6362429" cy="1283792"/>
            <a:chOff x="381489" y="2901292"/>
            <a:chExt cx="6362429" cy="128379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89" y="2901292"/>
              <a:ext cx="6323543" cy="1283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403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485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56807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22342" y="3753036"/>
              <a:ext cx="721576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325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724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068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타원 50"/>
          <p:cNvSpPr/>
          <p:nvPr/>
        </p:nvSpPr>
        <p:spPr>
          <a:xfrm>
            <a:off x="427310" y="2810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0325" y="304992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239852" y="304243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179077" y="3042432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8159" y="2960948"/>
            <a:ext cx="518393" cy="510095"/>
            <a:chOff x="1398495" y="2957268"/>
            <a:chExt cx="518393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139849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6888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312619" y="2960948"/>
            <a:ext cx="538057" cy="510095"/>
            <a:chOff x="3307355" y="2957268"/>
            <a:chExt cx="538057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30735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5412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277743" y="2960948"/>
            <a:ext cx="518393" cy="510095"/>
            <a:chOff x="5258079" y="2957268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5258079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6472" y="2957268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0051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3_1_7_02.sgv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14157" r="22842" b="10734"/>
          <a:stretch/>
        </p:blipFill>
        <p:spPr bwMode="auto">
          <a:xfrm>
            <a:off x="62904" y="864807"/>
            <a:ext cx="6842721" cy="47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16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과자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828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04164" y="2120196"/>
            <a:ext cx="784932" cy="510095"/>
            <a:chOff x="3349457" y="4036173"/>
            <a:chExt cx="784932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599892" y="2120196"/>
            <a:ext cx="518393" cy="510095"/>
            <a:chOff x="3615996" y="4036173"/>
            <a:chExt cx="518393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4305635" y="2120196"/>
            <a:ext cx="518393" cy="510095"/>
            <a:chOff x="3615996" y="4036173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985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89889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655676" y="1715310"/>
            <a:ext cx="518393" cy="561562"/>
            <a:chOff x="3615996" y="3984706"/>
            <a:chExt cx="518393" cy="561562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389" y="3984706"/>
              <a:ext cx="360000" cy="35500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572533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190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8" y="234100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3" y="235697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10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67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1445911" y="17403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655676" y="1944277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47764" y="306896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개에 똑같이 나누어 담으면 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개씩 담을 수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7232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7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3542507" y="2428324"/>
            <a:ext cx="518393" cy="510095"/>
            <a:chOff x="3615996" y="4036173"/>
            <a:chExt cx="518393" cy="510095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190579" y="2422285"/>
            <a:ext cx="518393" cy="510095"/>
            <a:chOff x="3615996" y="4036173"/>
            <a:chExt cx="518393" cy="510095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542507" y="2605824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190579" y="259978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667955" y="3104964"/>
            <a:ext cx="42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800" dirty="0">
                <a:latin typeface="+mn-ea"/>
              </a:rPr>
              <a:t>÷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4=4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6" y="320833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4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en-US" altLang="ko-KR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15599" y="2204864"/>
            <a:ext cx="6001662" cy="31614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534779" y="4499361"/>
            <a:ext cx="699889" cy="403915"/>
            <a:chOff x="2559672" y="854955"/>
            <a:chExt cx="827878" cy="477778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2566729" y="897161"/>
              <a:ext cx="820821" cy="40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 bwMode="auto">
          <a:xfrm>
            <a:off x="2089225" y="4499361"/>
            <a:ext cx="3526891" cy="4058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149218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75" y="2946585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3133379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31" y="2946585"/>
            <a:ext cx="360000" cy="3550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 bwMode="auto">
          <a:xfrm>
            <a:off x="3968008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7" y="3658180"/>
            <a:ext cx="360000" cy="3550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35596" y="2231902"/>
            <a:ext cx="5004556" cy="5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8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22723" y="3794231"/>
            <a:ext cx="1263500" cy="1110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57115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223231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÷ 4 = 3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049498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1353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565529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49529" y="3908656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64687" y="2780928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83" y="29198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60~63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493818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3130118" y="3745426"/>
            <a:ext cx="4101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783" y="3537012"/>
            <a:ext cx="360000" cy="355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9414" y="2204864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3034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491880" y="3754582"/>
            <a:ext cx="3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277794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3477778"/>
            <a:ext cx="518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되나요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3586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3406172"/>
            <a:ext cx="450273" cy="44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99992" y="3248980"/>
            <a:ext cx="732944" cy="553236"/>
            <a:chOff x="2475948" y="2009118"/>
            <a:chExt cx="732944" cy="553236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477880" y="3113920"/>
            <a:ext cx="625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명이 똑같이 나누었을 때 한 명이 가지게 되는 색종이의 수는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2" y="320267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0459" y="3760251"/>
            <a:ext cx="4017104" cy="1131570"/>
            <a:chOff x="5396844" y="1703825"/>
            <a:chExt cx="4017104" cy="1131570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840" y="1703825"/>
              <a:ext cx="3908108" cy="113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5396844" y="187402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5396844" y="233224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823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타원 5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107504" y="1844824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1942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개를 넷이서 똑같이 나누어 먹으려고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439038" y="4041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07669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23887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05672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233622" y="42605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6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7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110" name="직사각형 109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14" name="직사각형 113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7" name="직사각형 12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37" name="직사각형 136"/>
          <p:cNvSpPr/>
          <p:nvPr/>
        </p:nvSpPr>
        <p:spPr>
          <a:xfrm>
            <a:off x="2888005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8477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81" y="3326695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86" y="3308831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521480" y="4697637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801582" y="4697638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626515" y="4697637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>
            <a:stCxn id="7" idx="0"/>
          </p:cNvCxnSpPr>
          <p:nvPr/>
        </p:nvCxnSpPr>
        <p:spPr>
          <a:xfrm flipV="1">
            <a:off x="2078534" y="3787753"/>
            <a:ext cx="2476140" cy="909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endCxn id="9" idx="0"/>
          </p:cNvCxnSpPr>
          <p:nvPr/>
        </p:nvCxnSpPr>
        <p:spPr>
          <a:xfrm>
            <a:off x="2883405" y="3792848"/>
            <a:ext cx="2267859" cy="904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95" idx="2"/>
            <a:endCxn id="8" idx="0"/>
          </p:cNvCxnSpPr>
          <p:nvPr/>
        </p:nvCxnSpPr>
        <p:spPr>
          <a:xfrm flipH="1">
            <a:off x="3631051" y="3861048"/>
            <a:ext cx="131045" cy="8365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651680" y="3203040"/>
            <a:ext cx="776009" cy="553236"/>
            <a:chOff x="2432883" y="2009118"/>
            <a:chExt cx="776009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582477" y="3215258"/>
            <a:ext cx="732944" cy="553236"/>
            <a:chOff x="2475948" y="2009118"/>
            <a:chExt cx="732944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427984" y="3176972"/>
            <a:ext cx="732944" cy="553236"/>
            <a:chOff x="2475948" y="2009118"/>
            <a:chExt cx="732944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78" name="직각 삼각형 7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6" name="직사각형 115"/>
          <p:cNvSpPr/>
          <p:nvPr/>
        </p:nvSpPr>
        <p:spPr bwMode="auto">
          <a:xfrm>
            <a:off x="674955" y="3249762"/>
            <a:ext cx="1520781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311860" y="3923297"/>
            <a:ext cx="3538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1540" y="4392397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전체 색종이의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사람의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7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5" y="4506409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990101" y="3911140"/>
            <a:ext cx="2141740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14  ÷  2  =  7</a:t>
            </a:r>
            <a:endParaRPr kumimoji="1" lang="ko-KR" altLang="en-US" sz="20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2375756" y="3321770"/>
            <a:ext cx="1133852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146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64" y="4012613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190903" y="3638129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7904" y="363329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9" y="3344231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타원 104"/>
          <p:cNvSpPr/>
          <p:nvPr/>
        </p:nvSpPr>
        <p:spPr>
          <a:xfrm>
            <a:off x="995564" y="36311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43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바구니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바구니에 몇 개씩 담아야 하는지 달걀 위에 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해당 정답 원이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4" name="_x43351272" descr="EMB00000df83ad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42" y="3316684"/>
            <a:ext cx="4098366" cy="580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타원 58"/>
          <p:cNvSpPr/>
          <p:nvPr/>
        </p:nvSpPr>
        <p:spPr>
          <a:xfrm>
            <a:off x="1351973" y="317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83668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671900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483768" y="4041068"/>
            <a:ext cx="723488" cy="553236"/>
            <a:chOff x="2432883" y="2009118"/>
            <a:chExt cx="723488" cy="553236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37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6" name="그룹 95"/>
          <p:cNvGrpSpPr/>
          <p:nvPr/>
        </p:nvGrpSpPr>
        <p:grpSpPr>
          <a:xfrm>
            <a:off x="3414565" y="4053286"/>
            <a:ext cx="620783" cy="553236"/>
            <a:chOff x="2475948" y="2009118"/>
            <a:chExt cx="620783" cy="553236"/>
          </a:xfrm>
        </p:grpSpPr>
        <p:sp>
          <p:nvSpPr>
            <p:cNvPr id="97" name="직사각형 9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673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4260072" y="4063892"/>
            <a:ext cx="603368" cy="530412"/>
            <a:chOff x="2475948" y="2058010"/>
            <a:chExt cx="603368" cy="530412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2475948" y="2235470"/>
              <a:ext cx="410146" cy="35295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316" y="2058010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2983322" y="416431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51078" y="415728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60" y="193251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01" y="304651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208" y="305201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1851057" y="2943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9414" y="263691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7354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https://cdata2.tsherpa.co.kr/tsherpa/MultiMedia/Flash/2020/curri/index.html?flashxmlnum=jmp1130&amp;classa=A8-C1-31-MM-MM-04-04-02-0-0-0-0&amp;classno=MM_31_04/suh_0301_03_0002/suh_0301_03_0002_401_1.html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3131840" y="4540034"/>
            <a:ext cx="52559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6" y="4367599"/>
            <a:ext cx="360000" cy="355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99892" y="4545124"/>
            <a:ext cx="4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830203" y="23255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038558" y="4540034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2" y="4367599"/>
            <a:ext cx="360000" cy="355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37" name="직각 삼각형 36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21÷7=3(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3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43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2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896036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25698" y="4142727"/>
            <a:ext cx="2911582" cy="37613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1" name="직각 삼각형 5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사과가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 있고 이를 상자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개에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나눗셈 식을 쓸 수 있습니다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36÷6=6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상자에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담아야 합니다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53"/>
          <p:cNvSpPr txBox="1"/>
          <p:nvPr/>
        </p:nvSpPr>
        <p:spPr>
          <a:xfrm>
            <a:off x="4918919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235124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- 1,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번호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787051" y="5018588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÷3=6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8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88" y="5250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2" y="52502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9802" y="53331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0327" y="53361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0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533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" y="1556463"/>
            <a:ext cx="6904457" cy="370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47964" y="1662932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43"/>
          <p:cNvSpPr txBox="1"/>
          <p:nvPr/>
        </p:nvSpPr>
        <p:spPr>
          <a:xfrm>
            <a:off x="4244780" y="1720144"/>
            <a:ext cx="14785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한 명이 몇 개씩 먹게 될까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4" name="타원 33"/>
          <p:cNvSpPr/>
          <p:nvPr/>
        </p:nvSpPr>
        <p:spPr>
          <a:xfrm>
            <a:off x="788160" y="1690142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43"/>
          <p:cNvSpPr txBox="1"/>
          <p:nvPr/>
        </p:nvSpPr>
        <p:spPr>
          <a:xfrm>
            <a:off x="766746" y="1772488"/>
            <a:ext cx="17890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개를 넷이서 똑같이 나누어 먹자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÷9=2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4824028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5014995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5043572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있고 이를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</a:t>
              </a:r>
              <a:r>
                <a:rPr lang="ko-KR" altLang="en-US" sz="1600" spc="-15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나눗셈식을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20÷4=5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한 명에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주어야 합니다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14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120831" y="2278204"/>
            <a:ext cx="50713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42÷6=7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같은 식을               이라 하고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                 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라고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이때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으로 나눈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              라고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33240" y="2208492"/>
            <a:ext cx="5300114" cy="20486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동일 효과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네모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네모칸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정답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알맞은 말을 써넣으시오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타원 122"/>
          <p:cNvSpPr/>
          <p:nvPr/>
        </p:nvSpPr>
        <p:spPr>
          <a:xfrm>
            <a:off x="971053" y="21522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127115" y="49408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51"/>
          <p:cNvSpPr txBox="1"/>
          <p:nvPr/>
        </p:nvSpPr>
        <p:spPr>
          <a:xfrm>
            <a:off x="3731081" y="2348880"/>
            <a:ext cx="1115341" cy="3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89" y="2203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1"/>
          <p:cNvSpPr txBox="1"/>
          <p:nvPr/>
        </p:nvSpPr>
        <p:spPr>
          <a:xfrm>
            <a:off x="1331640" y="2808567"/>
            <a:ext cx="3096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같습니다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23" y="26627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51"/>
          <p:cNvSpPr txBox="1"/>
          <p:nvPr/>
        </p:nvSpPr>
        <p:spPr>
          <a:xfrm>
            <a:off x="4166720" y="3218302"/>
            <a:ext cx="3338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79" y="309376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51"/>
          <p:cNvSpPr txBox="1"/>
          <p:nvPr/>
        </p:nvSpPr>
        <p:spPr>
          <a:xfrm>
            <a:off x="1226611" y="3703941"/>
            <a:ext cx="16505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나누어지는 수</a:t>
            </a: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01" y="35794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51"/>
          <p:cNvSpPr txBox="1"/>
          <p:nvPr/>
        </p:nvSpPr>
        <p:spPr>
          <a:xfrm>
            <a:off x="3491880" y="3707740"/>
            <a:ext cx="11968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나누는 수</a:t>
            </a:r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54" y="35531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친구가 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38236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명이 과자를 몇 개씩 먹게 되는지 궁금해합니다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204864"/>
            <a:ext cx="360000" cy="355000"/>
          </a:xfrm>
          <a:prstGeom prst="rect">
            <a:avLst/>
          </a:prstGeom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타원 6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8" name="타원 6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8" name="타원 5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명이 모두 과자를 먹고 싶어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똑같이 나누어 먹어야 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3246460"/>
            <a:ext cx="2974460" cy="10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똑같이 나누어 담은 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사람당 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담긴 과자를 먹습니다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3068960"/>
            <a:ext cx="360000" cy="355000"/>
          </a:xfrm>
          <a:prstGeom prst="rect">
            <a:avLst/>
          </a:prstGeom>
        </p:spPr>
      </p:pic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타원 45"/>
          <p:cNvSpPr/>
          <p:nvPr/>
        </p:nvSpPr>
        <p:spPr>
          <a:xfrm>
            <a:off x="3783220" y="22376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주는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16886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420888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조작을 통하여 수를 똑같이 나누어 한 부분의 크기를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5289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2519" y="306896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나누어 주는 상황을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나타낼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7697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/>
          <p:cNvSpPr/>
          <p:nvPr/>
        </p:nvSpPr>
        <p:spPr>
          <a:xfrm>
            <a:off x="482505" y="323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과자를 넷으로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901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3090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3_1_3_01.png / 3_1_3_cookie.sgv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866486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#4-1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9395"/>
            <a:ext cx="6549422" cy="51954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3" y="2996952"/>
            <a:ext cx="6258486" cy="13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63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8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53" y="4050111"/>
            <a:ext cx="1864643" cy="38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1604464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154" y="2369395"/>
            <a:ext cx="1545848" cy="5195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32527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81676" y="3095875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598563" y="3136963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103915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1002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9817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1998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99810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66137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22916" y="2155087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t="-1" r="82773" b="-917"/>
          <a:stretch/>
        </p:blipFill>
        <p:spPr>
          <a:xfrm>
            <a:off x="7761075" y="2620557"/>
            <a:ext cx="635058" cy="268383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7751763" y="5589240"/>
            <a:ext cx="1008416" cy="100841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완료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44828</TotalTime>
  <Words>4275</Words>
  <Application>Microsoft Office PowerPoint</Application>
  <PresentationFormat>화면 슬라이드 쇼(4:3)</PresentationFormat>
  <Paragraphs>1488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8075</cp:revision>
  <cp:lastPrinted>2021-12-20T01:30:02Z</cp:lastPrinted>
  <dcterms:created xsi:type="dcterms:W3CDTF">2008-07-15T12:19:11Z</dcterms:created>
  <dcterms:modified xsi:type="dcterms:W3CDTF">2022-02-26T12:35:16Z</dcterms:modified>
</cp:coreProperties>
</file>